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28" d="100"/>
          <a:sy n="28" d="100"/>
        </p:scale>
        <p:origin x="1800" y="14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4/28/17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3" name="TextBox 12"/>
          <p:cNvSpPr txBox="1"/>
          <p:nvPr/>
        </p:nvSpPr>
        <p:spPr>
          <a:xfrm>
            <a:off x="12142533" y="16978175"/>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PROJECT DESCRIPTION</a:t>
            </a:r>
            <a:endParaRPr lang="en-US" sz="3600" b="1" dirty="0">
              <a:solidFill>
                <a:srgbClr val="5D87A1"/>
              </a:solidFill>
            </a:endParaRP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and the home page on both platforms, and the donations page and events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 on iOS.</a:t>
            </a:r>
          </a:p>
          <a:p>
            <a:pPr marL="457200" indent="-457200" fontAlgn="base">
              <a:buFont typeface="Arial" charset="0"/>
              <a:buChar char="•"/>
            </a:pPr>
            <a:endParaRPr lang="en-US" sz="3200" dirty="0" smtClean="0"/>
          </a:p>
          <a:p>
            <a:pPr fontAlgn="base"/>
            <a:endParaRPr lang="en-US" sz="3200" dirty="0" smtClean="0"/>
          </a:p>
          <a:p>
            <a:pPr fontAlgn="base"/>
            <a:endParaRPr lang="en-US" sz="3200" b="1" dirty="0">
              <a:solidFill>
                <a:srgbClr val="5D87A1"/>
              </a:solidFill>
            </a:endParaRP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NO APP</a:t>
            </a:r>
          </a:p>
          <a:p>
            <a:pPr marL="457200" indent="-457200">
              <a:spcAft>
                <a:spcPts val="1800"/>
              </a:spcAft>
              <a:buFont typeface="Arial" charset="0"/>
              <a:buChar char="•"/>
            </a:pPr>
            <a:r>
              <a:rPr lang="en-US" sz="3000" dirty="0" smtClean="0"/>
              <a:t>Purpose: 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Meet the Team and Our Client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THE TEAM</a:t>
            </a:r>
          </a:p>
          <a:p>
            <a:pPr marL="457200" indent="-457200">
              <a:spcAft>
                <a:spcPts val="1800"/>
              </a:spcAft>
              <a:buFont typeface="Arial" charset="0"/>
              <a:buChar char="•"/>
            </a:pPr>
            <a:r>
              <a:rPr lang="en-US" sz="2800" dirty="0">
                <a:solidFill>
                  <a:schemeClr val="bg1"/>
                </a:solidFill>
              </a:rPr>
              <a:t>Courtney Bonn: </a:t>
            </a:r>
            <a:r>
              <a:rPr lang="en-US" sz="2800" i="1" dirty="0" err="1" smtClean="0">
                <a:solidFill>
                  <a:schemeClr val="bg1"/>
                </a:solidFill>
              </a:rPr>
              <a:t>bonnc@oregonstate.edu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Maxwell </a:t>
            </a:r>
            <a:r>
              <a:rPr lang="en-US" sz="2800" dirty="0" err="1">
                <a:solidFill>
                  <a:schemeClr val="bg1"/>
                </a:solidFill>
              </a:rPr>
              <a:t>Dimm</a:t>
            </a:r>
            <a:r>
              <a:rPr lang="en-US" sz="2800" dirty="0">
                <a:solidFill>
                  <a:schemeClr val="bg1"/>
                </a:solidFill>
              </a:rPr>
              <a:t>: </a:t>
            </a:r>
            <a:r>
              <a:rPr lang="en-US" sz="2800" i="1" dirty="0" err="1">
                <a:solidFill>
                  <a:schemeClr val="bg1"/>
                </a:solidFill>
              </a:rPr>
              <a:t>dimmm@oregonstate.edu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Kevin Stine: </a:t>
            </a:r>
            <a:r>
              <a:rPr lang="en-US" sz="2800" i="1" dirty="0" err="1">
                <a:solidFill>
                  <a:schemeClr val="bg1"/>
                </a:solidFill>
              </a:rPr>
              <a:t>stinek@oregonstate.edu</a:t>
            </a:r>
            <a:endParaRPr lang="en-US" sz="2800" i="1" dirty="0">
              <a:solidFill>
                <a:schemeClr val="bg1"/>
              </a:solidFill>
            </a:endParaRPr>
          </a:p>
          <a:p>
            <a:pPr>
              <a:spcAft>
                <a:spcPts val="1800"/>
              </a:spcAft>
            </a:pPr>
            <a:r>
              <a:rPr lang="en-US" sz="3600" b="1" dirty="0" smtClean="0">
                <a:solidFill>
                  <a:srgbClr val="F37321"/>
                </a:solidFill>
              </a:rPr>
              <a:t>OUR CLIENT</a:t>
            </a:r>
            <a:endParaRPr lang="en-US" sz="3600" b="1" dirty="0">
              <a:solidFill>
                <a:srgbClr val="F37321"/>
              </a:solidFill>
            </a:endParaRPr>
          </a:p>
          <a:p>
            <a:pPr marL="457200" indent="-457200" fontAlgn="base">
              <a:buFont typeface="Arial" charset="0"/>
              <a:buChar char="•"/>
            </a:pPr>
            <a:r>
              <a:rPr lang="en-US" sz="2800" dirty="0">
                <a:solidFill>
                  <a:schemeClr val="bg1"/>
                </a:solidFill>
              </a:rPr>
              <a:t>Desiree Gorham: </a:t>
            </a:r>
            <a:r>
              <a:rPr lang="en-US" sz="2800" i="1" dirty="0">
                <a:solidFill>
                  <a:schemeClr val="bg1"/>
                </a:solidFill>
              </a:rPr>
              <a:t>Administrative Assistant</a:t>
            </a:r>
          </a:p>
          <a:p>
            <a:pPr marL="457200" indent="-457200" fontAlgn="base">
              <a:buFont typeface="Arial" charset="0"/>
              <a:buChar char="•"/>
            </a:pPr>
            <a:r>
              <a:rPr lang="en-US" sz="2800" dirty="0">
                <a:solidFill>
                  <a:schemeClr val="bg1"/>
                </a:solidFill>
              </a:rPr>
              <a:t>Ryan Smith: </a:t>
            </a:r>
            <a:r>
              <a:rPr lang="en-US" sz="2800" i="1" dirty="0">
                <a:solidFill>
                  <a:schemeClr val="bg1"/>
                </a:solidFill>
              </a:rPr>
              <a:t>Social media/Design interface</a:t>
            </a:r>
          </a:p>
          <a:p>
            <a:pPr marL="457200" indent="-457200" fontAlgn="base">
              <a:buFont typeface="Arial" charset="0"/>
              <a:buChar char="•"/>
            </a:pPr>
            <a:r>
              <a:rPr lang="en-US" sz="2800" dirty="0">
                <a:solidFill>
                  <a:schemeClr val="bg1"/>
                </a:solidFill>
              </a:rPr>
              <a:t>Reuben Wai: </a:t>
            </a:r>
            <a:r>
              <a:rPr lang="en-US" sz="2800" i="1" dirty="0">
                <a:solidFill>
                  <a:schemeClr val="bg1"/>
                </a:solidFill>
              </a:rPr>
              <a:t>A/V Media Interface</a:t>
            </a:r>
          </a:p>
          <a:p>
            <a:pPr marL="457200" indent="-457200" fontAlgn="base">
              <a:buFont typeface="Arial" charset="0"/>
              <a:buChar char="•"/>
            </a:pPr>
            <a:r>
              <a:rPr lang="en-US" sz="2800" dirty="0">
                <a:solidFill>
                  <a:schemeClr val="bg1"/>
                </a:solidFill>
              </a:rPr>
              <a:t>Ryan Gardner: </a:t>
            </a:r>
            <a:r>
              <a:rPr lang="en-US" sz="2800" i="1" dirty="0">
                <a:solidFill>
                  <a:schemeClr val="bg1"/>
                </a:solidFill>
              </a:rPr>
              <a:t>Calvary Website </a:t>
            </a:r>
            <a:r>
              <a:rPr lang="en-US" sz="2800" i="1" dirty="0" smtClean="0">
                <a:solidFill>
                  <a:schemeClr val="bg1"/>
                </a:solidFill>
              </a:rPr>
              <a:t>Interface</a:t>
            </a:r>
          </a:p>
          <a:p>
            <a:pPr marL="457200" indent="-457200" fontAlgn="base">
              <a:buFont typeface="Arial" charset="0"/>
              <a:buChar char="•"/>
            </a:pPr>
            <a:endParaRPr lang="en-US" sz="2800" i="1" dirty="0">
              <a:solidFill>
                <a:schemeClr val="bg1"/>
              </a:solidFill>
            </a:endParaRPr>
          </a:p>
          <a:p>
            <a:pPr fontAlgn="base"/>
            <a:r>
              <a:rPr lang="en-US" sz="2800" dirty="0" smtClean="0">
                <a:solidFill>
                  <a:schemeClr val="bg1"/>
                </a:solidFill>
              </a:rPr>
              <a:t>Calvary Corvallis started at a small church in 1995, led by Senior Pastor Rob Verdeyen. It began with a small group of 15-20 people and has grown into a congregation of over 800 attenders. Where it sits now on 53 acres in Corvallis has been its permanent home since 2007. A college ministry was formed and the church became a spiritual home to many Oregon State University students.</a:t>
            </a:r>
          </a:p>
          <a:p>
            <a:pPr fontAlgn="base"/>
            <a:endParaRPr lang="en-US" sz="2800" dirty="0" smtClean="0">
              <a:solidFill>
                <a:schemeClr val="bg1"/>
              </a:solidFill>
            </a:endParaRPr>
          </a:p>
          <a:p>
            <a:pPr fontAlgn="base"/>
            <a:r>
              <a:rPr lang="en-US" sz="2800" dirty="0" smtClean="0">
                <a:solidFill>
                  <a:schemeClr val="bg1"/>
                </a:solidFill>
              </a:rPr>
              <a:t>Communication with its members is very important to the staff at Calvary Corvallis. Their main motivation for wanting to create mobile applications is to improve communication between the church and all those who attend. The mobile applications are intended to communicate important messages, events, and bulletin news in a concise manner. The web development team will continue to improve and add features to the applications to make them even more desirable to their audience.</a:t>
            </a:r>
            <a:endParaRPr lang="en-US" sz="2800" dirty="0">
              <a:solidFill>
                <a:schemeClr val="bg1"/>
              </a:solidFill>
            </a:endParaRPr>
          </a:p>
          <a:p>
            <a:pPr>
              <a:spcAft>
                <a:spcPts val="1800"/>
              </a:spcAft>
            </a:pPr>
            <a:endParaRPr lang="en-US" sz="3000" dirty="0">
              <a:solidFill>
                <a:schemeClr val="bg1"/>
              </a:solidFill>
            </a:endParaRPr>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3200" y="5966473"/>
            <a:ext cx="8159182" cy="6119387"/>
          </a:xfrm>
          <a:prstGeom prst="rect">
            <a:avLst/>
          </a:prstGeom>
        </p:spPr>
      </p:pic>
      <p:pic>
        <p:nvPicPr>
          <p:cNvPr id="11" name="Picture 10"/>
          <p:cNvPicPr>
            <a:picLocks noChangeAspect="1"/>
          </p:cNvPicPr>
          <p:nvPr/>
        </p:nvPicPr>
        <p:blipFill>
          <a:blip r:embed="rId6"/>
          <a:stretch>
            <a:fillRect/>
          </a:stretch>
        </p:blipFill>
        <p:spPr>
          <a:xfrm>
            <a:off x="11808375" y="6704532"/>
            <a:ext cx="9658350" cy="9115425"/>
          </a:xfrm>
          <a:prstGeom prst="rect">
            <a:avLst/>
          </a:prstGeom>
        </p:spPr>
      </p:pic>
      <p:pic>
        <p:nvPicPr>
          <p:cNvPr id="10" name="Picture 9"/>
          <p:cNvPicPr>
            <a:picLocks noChangeAspect="1"/>
          </p:cNvPicPr>
          <p:nvPr/>
        </p:nvPicPr>
        <p:blipFill>
          <a:blip r:embed="rId7"/>
          <a:stretch>
            <a:fillRect/>
          </a:stretch>
        </p:blipFill>
        <p:spPr>
          <a:xfrm>
            <a:off x="22693551" y="24314727"/>
            <a:ext cx="4055521" cy="7482113"/>
          </a:xfrm>
          <a:prstGeom prst="rect">
            <a:avLst/>
          </a:prstGeom>
        </p:spPr>
      </p:pic>
      <p:pic>
        <p:nvPicPr>
          <p:cNvPr id="12" name="Picture 11"/>
          <p:cNvPicPr>
            <a:picLocks noChangeAspect="1"/>
          </p:cNvPicPr>
          <p:nvPr/>
        </p:nvPicPr>
        <p:blipFill>
          <a:blip r:embed="rId8"/>
          <a:stretch>
            <a:fillRect/>
          </a:stretch>
        </p:blipFill>
        <p:spPr>
          <a:xfrm>
            <a:off x="27089087" y="24331646"/>
            <a:ext cx="4069945" cy="7465194"/>
          </a:xfrm>
          <a:prstGeom prst="rect">
            <a:avLst/>
          </a:prstGeom>
        </p:spPr>
      </p:pic>
      <p:sp>
        <p:nvSpPr>
          <p:cNvPr id="16" name="Rectangle 15"/>
          <p:cNvSpPr/>
          <p:nvPr/>
        </p:nvSpPr>
        <p:spPr>
          <a:xfrm>
            <a:off x="24316660" y="29186372"/>
            <a:ext cx="1977656" cy="1701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9"/>
          <a:stretch>
            <a:fillRect/>
          </a:stretch>
        </p:blipFill>
        <p:spPr>
          <a:xfrm>
            <a:off x="6281228" y="25072726"/>
            <a:ext cx="3588801" cy="6645568"/>
          </a:xfrm>
          <a:prstGeom prst="rect">
            <a:avLst/>
          </a:prstGeom>
        </p:spPr>
      </p:pic>
      <p:sp>
        <p:nvSpPr>
          <p:cNvPr id="27" name="TextBox 26"/>
          <p:cNvSpPr txBox="1"/>
          <p:nvPr/>
        </p:nvSpPr>
        <p:spPr>
          <a:xfrm>
            <a:off x="24133561" y="23765471"/>
            <a:ext cx="6229789" cy="369332"/>
          </a:xfrm>
          <a:prstGeom prst="rect">
            <a:avLst/>
          </a:prstGeom>
          <a:noFill/>
        </p:spPr>
        <p:txBody>
          <a:bodyPr wrap="square" rtlCol="0">
            <a:spAutoFit/>
          </a:bodyPr>
          <a:lstStyle/>
          <a:p>
            <a:r>
              <a:rPr lang="en-US" sz="1800" b="1" u="sng" dirty="0" smtClean="0"/>
              <a:t>Bulletins</a:t>
            </a:r>
            <a:r>
              <a:rPr lang="en-US" sz="1800" dirty="0" smtClean="0"/>
              <a:t>		</a:t>
            </a:r>
            <a:r>
              <a:rPr lang="en-US" sz="1800" b="1" u="sng" dirty="0" smtClean="0"/>
              <a:t>Events</a:t>
            </a:r>
            <a:endParaRPr lang="en-US" sz="1800" b="1" u="sng" dirty="0"/>
          </a:p>
        </p:txBody>
      </p:sp>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729</TotalTime>
  <Words>952</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Microsoft Office User</cp:lastModifiedBy>
  <cp:revision>23</cp:revision>
  <dcterms:created xsi:type="dcterms:W3CDTF">2017-03-16T03:20:59Z</dcterms:created>
  <dcterms:modified xsi:type="dcterms:W3CDTF">2017-04-29T01:45:04Z</dcterms:modified>
</cp:coreProperties>
</file>